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4" r:id="rId12"/>
    <p:sldId id="268" r:id="rId13"/>
    <p:sldId id="269" r:id="rId14"/>
    <p:sldId id="270" r:id="rId15"/>
    <p:sldId id="271" r:id="rId16"/>
    <p:sldId id="283" r:id="rId17"/>
    <p:sldId id="275" r:id="rId18"/>
    <p:sldId id="282" r:id="rId19"/>
    <p:sldId id="277" r:id="rId20"/>
    <p:sldId id="278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1T10:36:58.818" idx="1">
    <p:pos x="8847" y="-1105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7F3D6-9A64-46F1-99DF-0EEC7FD7C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2781DA-836F-4E86-BEA8-E81D795B1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377D1-EC34-4539-B042-01DB9528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3563B-F217-42D5-94E4-F5A1E0D7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780A2F-4A86-4E15-A760-8E90CBA0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3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75201-CBD7-4874-9751-434DBA49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8A053D-6B0D-4173-9A9F-A7C35890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D32F9C-A9CF-4855-9A8B-DDFA35497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3EE856-1B86-48FE-B2E3-6013FFF3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45336B-08CC-4208-AA35-466E2745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32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CEC295-706C-4888-BB59-53D19BCD0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0FEF04-0333-47F7-8969-0DC9F9BA3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9275AD-4DFC-476A-B020-48731D3D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72856B-7DD2-4BC5-B2F4-DC060805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193B0B-455F-4E96-954A-E23DCCE3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5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1D2C-0688-4761-9434-62ECAD2E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2F79E-BAD8-4AA3-9ACD-85869448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568089-621E-45EB-96FD-A777FB4D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AC230E-D666-4EAF-A9F2-425591D7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8491E-3D48-4BCE-8B40-7FB84BFB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28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0EC1A-904A-4D8F-8837-519D4CAA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0CB06B-8F6D-49D5-81A4-B52A6E03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5C84D5-7030-46E0-8838-2F3AB3B4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2E550-553C-4D3D-B8A4-E2FE22EC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2161E6-2B0C-4017-9064-05CF416B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40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A4C108-8B7A-47F8-BCE3-F15CB7BA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0D7A4-F905-4B9F-AC9B-DDC6914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F949A7-2CEF-4658-9217-3AEFD8AE2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CEBF9F-38EF-454B-9F19-F9F0AD66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0910EF-CD4C-44A9-99E4-AE4CF2D3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2DB54A-C559-434F-97EA-D32D65EF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7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14E77-5AD7-4985-AF85-B993CB64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E06621-C280-4540-97DB-5A049C3B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67DD83-7D41-4C45-BDCC-8D65FD73C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55E17E-D750-4000-84A0-4BA8E3415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C15927-86DD-4104-979A-31B7E62BA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9AFDD04-C566-48B8-8754-03A73854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01BF408-D2A4-4E28-BCDD-E3D8580D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087417-CBE3-4318-AA82-14CFD61F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254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F0E66-7963-434F-A64B-DEC261C1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BDB4D2-606C-4A0E-A5EF-32722F09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E665AEB-E397-4838-B326-7CB437F5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FB1046-8A02-48D9-A1CB-E735925C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74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825C2AA-6776-474B-B2D3-EB5D3555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7EE41F-D23B-427C-8149-0ACF4144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C38064-AF82-441A-BBDE-E9FEE18C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08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9603B-5F87-423C-8BBA-5DB71C2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E187A3-E9D6-409C-8F9A-47C502D9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84A860-61E1-49AA-8C27-8325DD998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3F045E-F005-462E-869E-1F0551E7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BBD1D5-21F3-4419-BA7C-66A401F7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09F984-45B2-43B3-B19B-9B7E1B3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08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1D46CA-E72A-4B2C-B064-F8E88CC2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F53802E-7CE7-4BA1-A98F-20EC8795C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5F1961-4E78-4C92-9A8A-0672ED08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751074-C898-41A0-BD12-ABC4EA12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502516-0E1F-4867-8702-8A92ECFA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2768E9-8632-4FBE-A210-5B72A6EE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99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8C0CC11-75C2-42A2-BB07-90849404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A3711-80EC-4CE8-ABC0-6A92FD4A4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27534C-2674-47B1-BAD9-E4709D272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7ED30-C2F8-4582-BD7C-B857270BBDD8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2C093C-04CB-407D-AFA7-064DE4542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290566-E0BB-4957-9EFD-23EE14A0D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66BFF-1341-4088-86E4-659236815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91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8E2D2-9DFB-4DB2-B51F-30ED8AE81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64A2A-5821-4A0E-9E74-E90BAFA7C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FBA5BA-766F-43C1-A7A4-EDF4FCCCC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1" t="19557" r="11448" b="8163"/>
          <a:stretch/>
        </p:blipFill>
        <p:spPr>
          <a:xfrm>
            <a:off x="1268184" y="0"/>
            <a:ext cx="9144001" cy="6939643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D6F6865-5A98-454D-9CF8-1A5A788CDB9A}"/>
              </a:ext>
            </a:extLst>
          </p:cNvPr>
          <p:cNvCxnSpPr>
            <a:cxnSpLocks/>
          </p:cNvCxnSpPr>
          <p:nvPr/>
        </p:nvCxnSpPr>
        <p:spPr>
          <a:xfrm>
            <a:off x="6096000" y="2579914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A0828D-B2E4-4163-A38B-E4317A28739C}"/>
              </a:ext>
            </a:extLst>
          </p:cNvPr>
          <p:cNvCxnSpPr>
            <a:cxnSpLocks/>
          </p:cNvCxnSpPr>
          <p:nvPr/>
        </p:nvCxnSpPr>
        <p:spPr>
          <a:xfrm>
            <a:off x="6096000" y="4626428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DCBFD46-000E-4823-9A80-B4F3F14EB060}"/>
              </a:ext>
            </a:extLst>
          </p:cNvPr>
          <p:cNvSpPr/>
          <p:nvPr/>
        </p:nvSpPr>
        <p:spPr>
          <a:xfrm>
            <a:off x="6373148" y="1315499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放置與消毒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2DCDEB-2ED4-4222-BAD1-EF6CF873CF45}"/>
              </a:ext>
            </a:extLst>
          </p:cNvPr>
          <p:cNvSpPr/>
          <p:nvPr/>
        </p:nvSpPr>
        <p:spPr>
          <a:xfrm>
            <a:off x="6310775" y="3141096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停滯十分鐘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367767-524C-4C65-9D87-0AF094A08EA5}"/>
              </a:ext>
            </a:extLst>
          </p:cNvPr>
          <p:cNvSpPr/>
          <p:nvPr/>
        </p:nvSpPr>
        <p:spPr>
          <a:xfrm>
            <a:off x="6310774" y="496751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洗滌與分幣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EB6DF3B-12DD-4372-A2F2-8BF356097262}"/>
              </a:ext>
            </a:extLst>
          </p:cNvPr>
          <p:cNvSpPr/>
          <p:nvPr/>
        </p:nvSpPr>
        <p:spPr>
          <a:xfrm>
            <a:off x="2916195" y="93276"/>
            <a:ext cx="2360140" cy="2479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5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8E222-FD91-45BA-9C1A-89A996C7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87BE1A-F3FF-4749-B45F-E24258CC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B78D2A-BFD1-459A-A8CE-7C0F1331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603" y="-1768839"/>
            <a:ext cx="17188720" cy="9668655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BC393F9F-2592-4213-90EA-3345F4D10EAC}"/>
              </a:ext>
            </a:extLst>
          </p:cNvPr>
          <p:cNvGrpSpPr/>
          <p:nvPr/>
        </p:nvGrpSpPr>
        <p:grpSpPr>
          <a:xfrm>
            <a:off x="5209822" y="4709123"/>
            <a:ext cx="5864578" cy="707886"/>
            <a:chOff x="5209822" y="4709123"/>
            <a:chExt cx="5864578" cy="707886"/>
          </a:xfrm>
        </p:grpSpPr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D9E320C0-4190-46CE-9D99-F7BD900BF0F0}"/>
                </a:ext>
              </a:extLst>
            </p:cNvPr>
            <p:cNvCxnSpPr>
              <a:cxnSpLocks/>
            </p:cNvCxnSpPr>
            <p:nvPr/>
          </p:nvCxnSpPr>
          <p:spPr>
            <a:xfrm>
              <a:off x="5209822" y="5063066"/>
              <a:ext cx="3945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D7A892-B900-473A-8C39-D84493405FCD}"/>
                </a:ext>
              </a:extLst>
            </p:cNvPr>
            <p:cNvSpPr/>
            <p:nvPr/>
          </p:nvSpPr>
          <p:spPr>
            <a:xfrm>
              <a:off x="9026099" y="4709123"/>
              <a:ext cx="204830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排水道</a:t>
              </a:r>
              <a:endPara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E3526B4-C854-4059-BAB0-F5FFF0244C0E}"/>
              </a:ext>
            </a:extLst>
          </p:cNvPr>
          <p:cNvGrpSpPr/>
          <p:nvPr/>
        </p:nvGrpSpPr>
        <p:grpSpPr>
          <a:xfrm>
            <a:off x="5209822" y="4127745"/>
            <a:ext cx="6463985" cy="707886"/>
            <a:chOff x="5209822" y="4127745"/>
            <a:chExt cx="6463985" cy="707886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19B80E98-62F7-4F52-B48A-82C58E7F08AF}"/>
                </a:ext>
              </a:extLst>
            </p:cNvPr>
            <p:cNvCxnSpPr>
              <a:cxnSpLocks/>
            </p:cNvCxnSpPr>
            <p:nvPr/>
          </p:nvCxnSpPr>
          <p:spPr>
            <a:xfrm>
              <a:off x="5209822" y="4481688"/>
              <a:ext cx="3945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0F7CDD-A7C7-48A8-AE86-24E6AD30647A}"/>
                </a:ext>
              </a:extLst>
            </p:cNvPr>
            <p:cNvSpPr/>
            <p:nvPr/>
          </p:nvSpPr>
          <p:spPr>
            <a:xfrm>
              <a:off x="8835283" y="4127745"/>
              <a:ext cx="283852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硬幣軌道</a:t>
              </a:r>
              <a:endPara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AFBA5BA-766F-43C1-A7A4-EDF4FCCCC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1" t="19557" r="11448" b="8163"/>
          <a:stretch/>
        </p:blipFill>
        <p:spPr>
          <a:xfrm>
            <a:off x="1268184" y="0"/>
            <a:ext cx="9144001" cy="6939643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D6F6865-5A98-454D-9CF8-1A5A788CDB9A}"/>
              </a:ext>
            </a:extLst>
          </p:cNvPr>
          <p:cNvCxnSpPr>
            <a:cxnSpLocks/>
          </p:cNvCxnSpPr>
          <p:nvPr/>
        </p:nvCxnSpPr>
        <p:spPr>
          <a:xfrm>
            <a:off x="6096000" y="2579914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A0828D-B2E4-4163-A38B-E4317A28739C}"/>
              </a:ext>
            </a:extLst>
          </p:cNvPr>
          <p:cNvCxnSpPr>
            <a:cxnSpLocks/>
          </p:cNvCxnSpPr>
          <p:nvPr/>
        </p:nvCxnSpPr>
        <p:spPr>
          <a:xfrm>
            <a:off x="6096000" y="4626428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DCBFD46-000E-4823-9A80-B4F3F14EB060}"/>
              </a:ext>
            </a:extLst>
          </p:cNvPr>
          <p:cNvSpPr/>
          <p:nvPr/>
        </p:nvSpPr>
        <p:spPr>
          <a:xfrm>
            <a:off x="6373148" y="1315499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放置與消毒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2DCDEB-2ED4-4222-BAD1-EF6CF873CF45}"/>
              </a:ext>
            </a:extLst>
          </p:cNvPr>
          <p:cNvSpPr/>
          <p:nvPr/>
        </p:nvSpPr>
        <p:spPr>
          <a:xfrm>
            <a:off x="6310775" y="3141096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停滯十分鐘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367767-524C-4C65-9D87-0AF094A08EA5}"/>
              </a:ext>
            </a:extLst>
          </p:cNvPr>
          <p:cNvSpPr/>
          <p:nvPr/>
        </p:nvSpPr>
        <p:spPr>
          <a:xfrm>
            <a:off x="6310774" y="496751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洗滌與分幣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68C752A-AADA-4F1C-9D57-2F7D6E7F4438}"/>
              </a:ext>
            </a:extLst>
          </p:cNvPr>
          <p:cNvSpPr/>
          <p:nvPr/>
        </p:nvSpPr>
        <p:spPr>
          <a:xfrm>
            <a:off x="3002692" y="2238828"/>
            <a:ext cx="2298357" cy="2215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2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FAA7B-EF15-4C4C-8011-75BA58A2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56DC05-30F5-4C77-A979-67C00F1DA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4BD193-19B3-44F1-BCDE-41080D0E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1545" y="-1744619"/>
            <a:ext cx="17116854" cy="962823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A8628450-71E6-435E-913D-2E345A38B93D}"/>
              </a:ext>
            </a:extLst>
          </p:cNvPr>
          <p:cNvGrpSpPr/>
          <p:nvPr/>
        </p:nvGrpSpPr>
        <p:grpSpPr>
          <a:xfrm>
            <a:off x="1333658" y="2059114"/>
            <a:ext cx="2756430" cy="923330"/>
            <a:chOff x="1333658" y="2059114"/>
            <a:chExt cx="2756430" cy="92333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665F666D-5369-4AEC-91BB-C3EB6F824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5816" y="2520779"/>
              <a:ext cx="4942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49A370B-5D0B-4994-B5A0-B9BDEA7E4D11}"/>
                </a:ext>
              </a:extLst>
            </p:cNvPr>
            <p:cNvSpPr/>
            <p:nvPr/>
          </p:nvSpPr>
          <p:spPr>
            <a:xfrm>
              <a:off x="1333658" y="2059114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停滯區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92B6AB-7575-4C0B-8E3B-A2E77E77CFDB}"/>
              </a:ext>
            </a:extLst>
          </p:cNvPr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66D8D16-9DCC-4C28-9A72-C395A5DEDD9C}"/>
              </a:ext>
            </a:extLst>
          </p:cNvPr>
          <p:cNvGrpSpPr/>
          <p:nvPr/>
        </p:nvGrpSpPr>
        <p:grpSpPr>
          <a:xfrm>
            <a:off x="6647935" y="4382184"/>
            <a:ext cx="3151325" cy="923330"/>
            <a:chOff x="6647935" y="4382184"/>
            <a:chExt cx="3151325" cy="923330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AF2E6F6A-599C-4ED0-926A-0D672E0C4A5A}"/>
                </a:ext>
              </a:extLst>
            </p:cNvPr>
            <p:cNvCxnSpPr>
              <a:cxnSpLocks/>
            </p:cNvCxnSpPr>
            <p:nvPr/>
          </p:nvCxnSpPr>
          <p:spPr>
            <a:xfrm>
              <a:off x="6647935" y="4843849"/>
              <a:ext cx="1581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32732AA-4452-4F22-A264-740A3CEEC043}"/>
                </a:ext>
              </a:extLst>
            </p:cNvPr>
            <p:cNvSpPr/>
            <p:nvPr/>
          </p:nvSpPr>
          <p:spPr>
            <a:xfrm>
              <a:off x="8229600" y="4382184"/>
              <a:ext cx="15696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擋板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9E7172A-4E37-40F4-A6C0-60FC07CEAF13}"/>
              </a:ext>
            </a:extLst>
          </p:cNvPr>
          <p:cNvGrpSpPr/>
          <p:nvPr/>
        </p:nvGrpSpPr>
        <p:grpSpPr>
          <a:xfrm>
            <a:off x="2520428" y="4008735"/>
            <a:ext cx="3406240" cy="923330"/>
            <a:chOff x="2520428" y="4008735"/>
            <a:chExt cx="3406240" cy="923330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2567832-AAA4-47CF-B23D-C81C1BC3A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3333" y="4470400"/>
              <a:ext cx="16933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BE4B820-D344-404D-8D0C-A62492A204B4}"/>
                </a:ext>
              </a:extLst>
            </p:cNvPr>
            <p:cNvSpPr/>
            <p:nvPr/>
          </p:nvSpPr>
          <p:spPr>
            <a:xfrm>
              <a:off x="2520428" y="4008735"/>
              <a:ext cx="15696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馬達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9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75B63-073A-47AE-8C1F-86A35A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9CF8DD-B1E5-46F8-A25E-D22406712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50702B-87FC-4A08-BCA5-681B1490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1545" y="-1744619"/>
            <a:ext cx="17072918" cy="960351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47921D1-90CB-4049-8E79-1104955BC3CE}"/>
              </a:ext>
            </a:extLst>
          </p:cNvPr>
          <p:cNvCxnSpPr>
            <a:cxnSpLocks/>
          </p:cNvCxnSpPr>
          <p:nvPr/>
        </p:nvCxnSpPr>
        <p:spPr>
          <a:xfrm>
            <a:off x="2693773" y="1690688"/>
            <a:ext cx="518984" cy="383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A243C-4BE6-484B-A598-6374CCC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69B8A6-2BA1-4D86-A478-615D1162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1E55DC-69D7-4BA8-B136-BD05604F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6831" y="-1730718"/>
            <a:ext cx="17048204" cy="95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2544A-8776-42F6-9E33-0E0215DA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96E5FE-8215-4839-889C-00F4E1112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823DC9-1BB3-4B9F-B2A6-C1115920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1545" y="-1744619"/>
            <a:ext cx="17116854" cy="96282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513380-E810-4F36-8789-38437A88D2A8}"/>
              </a:ext>
            </a:extLst>
          </p:cNvPr>
          <p:cNvSpPr/>
          <p:nvPr/>
        </p:nvSpPr>
        <p:spPr>
          <a:xfrm>
            <a:off x="4769708" y="4683211"/>
            <a:ext cx="1767016" cy="2088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4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915A6-B92F-4715-A96E-88B3588F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20210511_165456">
            <a:hlinkClick r:id="" action="ppaction://media"/>
            <a:extLst>
              <a:ext uri="{FF2B5EF4-FFF2-40B4-BE49-F238E27FC236}">
                <a16:creationId xmlns:a16="http://schemas.microsoft.com/office/drawing/2014/main" id="{6E869304-3996-4FF4-AF7E-66E66F8992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02444" cy="6858000"/>
          </a:xfrm>
        </p:spPr>
      </p:pic>
    </p:spTree>
    <p:extLst>
      <p:ext uri="{BB962C8B-B14F-4D97-AF65-F5344CB8AC3E}">
        <p14:creationId xmlns:p14="http://schemas.microsoft.com/office/powerpoint/2010/main" val="2492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4A1BD-92E1-4777-A9FA-4C99030F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23224-4DBB-4F01-AD76-63DB728A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365D91-4435-4680-A0DB-2517204F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3903" y="-1751570"/>
            <a:ext cx="17107243" cy="9622824"/>
          </a:xfrm>
          <a:prstGeom prst="rect">
            <a:avLst/>
          </a:prstGeom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AE8AC16-7A0C-4EBB-B0E2-573FF8A28358}"/>
              </a:ext>
            </a:extLst>
          </p:cNvPr>
          <p:cNvSpPr/>
          <p:nvPr/>
        </p:nvSpPr>
        <p:spPr>
          <a:xfrm>
            <a:off x="4004841" y="5717894"/>
            <a:ext cx="2002420" cy="341905"/>
          </a:xfrm>
          <a:custGeom>
            <a:avLst/>
            <a:gdLst>
              <a:gd name="connsiteX0" fmla="*/ 0 w 2002420"/>
              <a:gd name="connsiteY0" fmla="*/ 11574 h 341905"/>
              <a:gd name="connsiteX1" fmla="*/ 239210 w 2002420"/>
              <a:gd name="connsiteY1" fmla="*/ 254643 h 341905"/>
              <a:gd name="connsiteX2" fmla="*/ 1153610 w 2002420"/>
              <a:gd name="connsiteY2" fmla="*/ 327949 h 341905"/>
              <a:gd name="connsiteX3" fmla="*/ 2002420 w 2002420"/>
              <a:gd name="connsiteY3" fmla="*/ 0 h 34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2420" h="341905">
                <a:moveTo>
                  <a:pt x="0" y="11574"/>
                </a:moveTo>
                <a:cubicBezTo>
                  <a:pt x="23471" y="106744"/>
                  <a:pt x="46942" y="201914"/>
                  <a:pt x="239210" y="254643"/>
                </a:cubicBezTo>
                <a:cubicBezTo>
                  <a:pt x="431478" y="307372"/>
                  <a:pt x="859742" y="370390"/>
                  <a:pt x="1153610" y="327949"/>
                </a:cubicBezTo>
                <a:cubicBezTo>
                  <a:pt x="1447478" y="285508"/>
                  <a:pt x="1724949" y="142754"/>
                  <a:pt x="2002420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FEC0D01-98D1-45DB-B952-6A98E9A0B344}"/>
              </a:ext>
            </a:extLst>
          </p:cNvPr>
          <p:cNvCxnSpPr>
            <a:cxnSpLocks/>
          </p:cNvCxnSpPr>
          <p:nvPr/>
        </p:nvCxnSpPr>
        <p:spPr>
          <a:xfrm flipH="1" flipV="1">
            <a:off x="4004842" y="5717894"/>
            <a:ext cx="42439" cy="119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31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8E2D2-9DFB-4DB2-B51F-30ED8AE81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64A2A-5821-4A0E-9E74-E90BAFA7C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FBA5BA-766F-43C1-A7A4-EDF4FCCCC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1" t="19557" r="11448" b="8163"/>
          <a:stretch/>
        </p:blipFill>
        <p:spPr>
          <a:xfrm>
            <a:off x="1268184" y="0"/>
            <a:ext cx="9144001" cy="6939643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D6F6865-5A98-454D-9CF8-1A5A788CDB9A}"/>
              </a:ext>
            </a:extLst>
          </p:cNvPr>
          <p:cNvCxnSpPr>
            <a:cxnSpLocks/>
          </p:cNvCxnSpPr>
          <p:nvPr/>
        </p:nvCxnSpPr>
        <p:spPr>
          <a:xfrm>
            <a:off x="6096000" y="2579914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A0828D-B2E4-4163-A38B-E4317A28739C}"/>
              </a:ext>
            </a:extLst>
          </p:cNvPr>
          <p:cNvCxnSpPr>
            <a:cxnSpLocks/>
          </p:cNvCxnSpPr>
          <p:nvPr/>
        </p:nvCxnSpPr>
        <p:spPr>
          <a:xfrm>
            <a:off x="6096000" y="4626428"/>
            <a:ext cx="45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DCBFD46-000E-4823-9A80-B4F3F14EB060}"/>
              </a:ext>
            </a:extLst>
          </p:cNvPr>
          <p:cNvSpPr/>
          <p:nvPr/>
        </p:nvSpPr>
        <p:spPr>
          <a:xfrm>
            <a:off x="6373148" y="1315499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放置與消毒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2DCDEB-2ED4-4222-BAD1-EF6CF873CF45}"/>
              </a:ext>
            </a:extLst>
          </p:cNvPr>
          <p:cNvSpPr/>
          <p:nvPr/>
        </p:nvSpPr>
        <p:spPr>
          <a:xfrm>
            <a:off x="6310775" y="3141096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停滯十分鐘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367767-524C-4C65-9D87-0AF094A08EA5}"/>
              </a:ext>
            </a:extLst>
          </p:cNvPr>
          <p:cNvSpPr/>
          <p:nvPr/>
        </p:nvSpPr>
        <p:spPr>
          <a:xfrm>
            <a:off x="6310774" y="496751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洗滌與分幣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68C752A-AADA-4F1C-9D57-2F7D6E7F4438}"/>
              </a:ext>
            </a:extLst>
          </p:cNvPr>
          <p:cNvSpPr/>
          <p:nvPr/>
        </p:nvSpPr>
        <p:spPr>
          <a:xfrm>
            <a:off x="3068681" y="3723590"/>
            <a:ext cx="2298357" cy="30393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84F5D-37C2-42FF-94FF-B8F62D15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F4408-5367-476D-A40C-7C24D756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AE14FE-A9BC-4E6B-941E-7F9037CF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2497" y="-1433384"/>
            <a:ext cx="15970422" cy="898336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546E06D2-7F3F-4A12-A3A8-5727B5E0F70D}"/>
              </a:ext>
            </a:extLst>
          </p:cNvPr>
          <p:cNvGrpSpPr/>
          <p:nvPr/>
        </p:nvGrpSpPr>
        <p:grpSpPr>
          <a:xfrm>
            <a:off x="1482811" y="1040430"/>
            <a:ext cx="3719385" cy="1754326"/>
            <a:chOff x="1482811" y="1040430"/>
            <a:chExt cx="3719385" cy="1754326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9E0558F7-6787-4D06-9F99-7D768CE0F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4895" y="1915297"/>
              <a:ext cx="1257301" cy="2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A1F6CC-5DA9-4B20-A6AA-C061126F7864}"/>
                </a:ext>
              </a:extLst>
            </p:cNvPr>
            <p:cNvSpPr/>
            <p:nvPr/>
          </p:nvSpPr>
          <p:spPr>
            <a:xfrm>
              <a:off x="1482811" y="1040430"/>
              <a:ext cx="2310714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清水</a:t>
              </a:r>
              <a:endPara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洗滌區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841AB8D-336E-4678-8A8E-4A5842ECE80D}"/>
              </a:ext>
            </a:extLst>
          </p:cNvPr>
          <p:cNvGrpSpPr/>
          <p:nvPr/>
        </p:nvGrpSpPr>
        <p:grpSpPr>
          <a:xfrm>
            <a:off x="1531367" y="4658151"/>
            <a:ext cx="2799677" cy="923330"/>
            <a:chOff x="1531367" y="4658151"/>
            <a:chExt cx="2799677" cy="92333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69AE9F13-D63B-442D-AAA7-16C682DD9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4895" y="5119816"/>
              <a:ext cx="386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CCBE97-5A70-4D3E-BAAC-ADDFF4D3BCB0}"/>
                </a:ext>
              </a:extLst>
            </p:cNvPr>
            <p:cNvSpPr/>
            <p:nvPr/>
          </p:nvSpPr>
          <p:spPr>
            <a:xfrm>
              <a:off x="1531367" y="465815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分幣盒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028E519-12D2-46E0-8499-C04AE1DECFFA}"/>
              </a:ext>
            </a:extLst>
          </p:cNvPr>
          <p:cNvGrpSpPr/>
          <p:nvPr/>
        </p:nvGrpSpPr>
        <p:grpSpPr>
          <a:xfrm>
            <a:off x="7702379" y="3348334"/>
            <a:ext cx="4050287" cy="923330"/>
            <a:chOff x="7702379" y="3348334"/>
            <a:chExt cx="4050287" cy="923330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71D544DB-47F5-4114-973A-C28B4EFAB47A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79" y="3809999"/>
              <a:ext cx="10956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D90C9F7-8FD2-41E0-9B34-574D57EA6001}"/>
                </a:ext>
              </a:extLst>
            </p:cNvPr>
            <p:cNvSpPr/>
            <p:nvPr/>
          </p:nvSpPr>
          <p:spPr>
            <a:xfrm>
              <a:off x="8798011" y="3348334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分幣軌道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91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295F8-E006-46E3-A028-CE4638C3E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CB9F4D-48C2-4C59-A295-DE4FB1CC1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648A29-4DE5-4BD1-858C-DB0B33AF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952" y="-1753849"/>
            <a:ext cx="17162071" cy="9653665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E4E747B5-F3FC-4917-8222-414C64775226}"/>
              </a:ext>
            </a:extLst>
          </p:cNvPr>
          <p:cNvGrpSpPr/>
          <p:nvPr/>
        </p:nvGrpSpPr>
        <p:grpSpPr>
          <a:xfrm>
            <a:off x="392921" y="1030288"/>
            <a:ext cx="3072950" cy="923330"/>
            <a:chOff x="392921" y="1030288"/>
            <a:chExt cx="3072950" cy="923330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77BC809B-86E7-44A8-983F-ADB515E2F7C7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45" y="1504336"/>
              <a:ext cx="678426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DD25446-28C9-4B8E-947A-B5B19E69C6B8}"/>
                </a:ext>
              </a:extLst>
            </p:cNvPr>
            <p:cNvSpPr/>
            <p:nvPr/>
          </p:nvSpPr>
          <p:spPr>
            <a:xfrm>
              <a:off x="392921" y="1030288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放置區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C578247-5AC9-4A15-B5EF-D245A5D71556}"/>
              </a:ext>
            </a:extLst>
          </p:cNvPr>
          <p:cNvGrpSpPr/>
          <p:nvPr/>
        </p:nvGrpSpPr>
        <p:grpSpPr>
          <a:xfrm>
            <a:off x="8663681" y="2392463"/>
            <a:ext cx="3481254" cy="923330"/>
            <a:chOff x="8849032" y="3420534"/>
            <a:chExt cx="3481254" cy="923330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4FC0E64-1010-401B-9FA3-16852D146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9032" y="3957484"/>
              <a:ext cx="1312608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CB87AED-A619-42D3-8C36-228872A0F1FA}"/>
                </a:ext>
              </a:extLst>
            </p:cNvPr>
            <p:cNvSpPr/>
            <p:nvPr/>
          </p:nvSpPr>
          <p:spPr>
            <a:xfrm>
              <a:off x="10068128" y="3420534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整流區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E516DA91-E680-467C-88A3-DE246A7A81E0}"/>
              </a:ext>
            </a:extLst>
          </p:cNvPr>
          <p:cNvGrpSpPr/>
          <p:nvPr/>
        </p:nvGrpSpPr>
        <p:grpSpPr>
          <a:xfrm>
            <a:off x="545322" y="5649083"/>
            <a:ext cx="5339284" cy="923330"/>
            <a:chOff x="545322" y="5649083"/>
            <a:chExt cx="5339284" cy="92333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67EBC76E-39D8-4FD3-A053-121B3977CFDF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45" y="6110748"/>
              <a:ext cx="3097161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FF3670-B698-4BFA-9B39-EEFFD33C9E38}"/>
                </a:ext>
              </a:extLst>
            </p:cNvPr>
            <p:cNvSpPr/>
            <p:nvPr/>
          </p:nvSpPr>
          <p:spPr>
            <a:xfrm>
              <a:off x="545322" y="5649083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消毒區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7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B57A1-2F77-4DC0-9D5F-30E4087E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B749C0-BF64-4E61-8D44-4022FDDC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A0168B-8C17-4833-A23C-836DBAD2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8357" y="-1292824"/>
            <a:ext cx="15786444" cy="88798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21B3CE-0F47-4366-8E6B-1307DE05DF4F}"/>
              </a:ext>
            </a:extLst>
          </p:cNvPr>
          <p:cNvSpPr/>
          <p:nvPr/>
        </p:nvSpPr>
        <p:spPr>
          <a:xfrm>
            <a:off x="4979773" y="1825625"/>
            <a:ext cx="1977081" cy="1930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F6A9A7A-31FA-4CD5-B6E8-BC76134E329B}"/>
              </a:ext>
            </a:extLst>
          </p:cNvPr>
          <p:cNvGrpSpPr/>
          <p:nvPr/>
        </p:nvGrpSpPr>
        <p:grpSpPr>
          <a:xfrm>
            <a:off x="6096000" y="3687911"/>
            <a:ext cx="3963272" cy="923330"/>
            <a:chOff x="6096000" y="3687911"/>
            <a:chExt cx="3963272" cy="923330"/>
          </a:xfrm>
        </p:grpSpPr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2450C898-846D-4C78-8803-68ECE7ABD87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9576"/>
              <a:ext cx="170111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87BFFD-D4A1-4C93-9703-4FF8660A4C15}"/>
                </a:ext>
              </a:extLst>
            </p:cNvPr>
            <p:cNvSpPr/>
            <p:nvPr/>
          </p:nvSpPr>
          <p:spPr>
            <a:xfrm>
              <a:off x="7797114" y="368791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廢液桶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4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5B959-000B-428E-AEE2-371D3FC0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50AAD-AF6D-4EFD-B1AA-6E073AA00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936FF-D8B6-4C28-A99F-84E73C2D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593" y="-1297459"/>
            <a:ext cx="16128001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3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DB2EC-322F-4AF5-ABF4-6AAE789F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B4F50-B4B2-4BDF-84F0-2ABA40A9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A20AA7-4DE5-47BD-B31A-D7B44FE0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627" y="-1285104"/>
            <a:ext cx="16127999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6263"/>
      </p:ext>
    </p:extLst>
  </p:cSld>
  <p:clrMapOvr>
    <a:masterClrMapping/>
  </p:clrMapOvr>
  <p:transition spd="slow" advClick="0" advTm="6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42CBB-0BCC-42A4-BFE5-A46D6430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D8F3B-E137-4464-BE4E-3618583F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49679A-3157-491A-A4B7-780DBB73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593" y="-1260390"/>
            <a:ext cx="16128001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"/>
    </mc:Choice>
    <mc:Fallback>
      <p:transition spd="slow" advClick="0" advTm="6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35766-2C93-459D-911B-93666317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57D8C-41CF-4A03-82BD-0DCEBDA0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741E3B-F3CC-410D-8B10-8720073C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561" y="-1309815"/>
            <a:ext cx="16128001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"/>
    </mc:Choice>
    <mc:Fallback>
      <p:transition spd="slow" advClick="0" advTm="3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61747-3B7E-46FF-95B5-77EF7A1F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48F897-76C7-40FA-A064-5685BE11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6C9282-2F55-4F38-8D2C-6E2DD575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0529" y="-1322174"/>
            <a:ext cx="16127999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5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"/>
    </mc:Choice>
    <mc:Fallback>
      <p:transition spd="slow" advClick="0" advTm="3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8D5D5-EABF-434A-A84D-0477ED16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8DB25-2B72-443B-A261-A64DD7F5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67E13B-DA0E-4B45-B9F1-F5799877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4463" y="-1346885"/>
            <a:ext cx="16128000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"/>
    </mc:Choice>
    <mc:Fallback>
      <p:transition spd="slow" advClick="0" advTm="3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CA24F-A886-440C-81E8-B73A348E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FE77A1-2B77-4017-8C5F-F1A4974D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29E535-0802-4520-9724-26A4C02C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562" y="-1309815"/>
            <a:ext cx="16128000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"/>
    </mc:Choice>
    <mc:Fallback>
      <p:transition spd="slow" advClick="0" advTm="4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5AB84-7AD1-4773-9649-BDEE03A8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51BB0-012E-4E29-8372-58CD1AE4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2A6867-BEF5-4408-AD38-87FE5964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0854" y="-1198606"/>
            <a:ext cx="16128000" cy="9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8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8C22D-2851-4379-B67B-77CCFB7B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2B50FF-EC4B-4241-97D0-0840B547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7FCC11-7B38-440F-8B42-480B977A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955" y="-1753849"/>
            <a:ext cx="17082125" cy="96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5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6E69B-8A2F-4C99-A6CC-1944B8E0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5B96F-28A2-4527-BB43-1706402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1C46DD-A54D-416D-B591-4659500C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603" y="-1768839"/>
            <a:ext cx="17162071" cy="96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58ED0-4694-4498-A9E0-18982E53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F1BC5-4D36-4979-AEAB-52D0D809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9EE874-5B7F-4C50-A06D-2FF75DE5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1305" y="-1738859"/>
            <a:ext cx="17055476" cy="95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1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05987-9954-4FD2-AD1E-5D3B9432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E95B90-3F24-4889-83E2-D7C10D3E4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17954" y="-1753849"/>
            <a:ext cx="17108774" cy="9623685"/>
          </a:xfr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1F258D4D-D906-46B5-9B8E-D2091C4C4B6B}"/>
              </a:ext>
            </a:extLst>
          </p:cNvPr>
          <p:cNvGrpSpPr/>
          <p:nvPr/>
        </p:nvGrpSpPr>
        <p:grpSpPr>
          <a:xfrm>
            <a:off x="1752600" y="1118394"/>
            <a:ext cx="1304108" cy="572294"/>
            <a:chOff x="1752600" y="1118394"/>
            <a:chExt cx="1304108" cy="572294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3569C8C-1871-4680-8364-5636E6F572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1" y="1309688"/>
              <a:ext cx="28738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8CDE8229-C673-4054-86D1-19CBDFA9EB31}"/>
                </a:ext>
              </a:extLst>
            </p:cNvPr>
            <p:cNvGrpSpPr/>
            <p:nvPr/>
          </p:nvGrpSpPr>
          <p:grpSpPr>
            <a:xfrm>
              <a:off x="1752600" y="1118394"/>
              <a:ext cx="1304108" cy="572294"/>
              <a:chOff x="1100546" y="1027906"/>
              <a:chExt cx="1304108" cy="572294"/>
            </a:xfrm>
          </p:grpSpPr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F1EE43F5-9C60-4DE3-9C59-133DA204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7929" y="1027906"/>
                <a:ext cx="0" cy="1912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282A5CF4-819A-4A8B-AE6D-EB9C0882F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793" y="1027906"/>
                <a:ext cx="0" cy="1912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C3E3E10A-AB3D-4B3B-8D69-BBE330A76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793" y="1219200"/>
                <a:ext cx="234861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389F62D9-335A-4A97-AF7A-E6A2F594F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546" y="1219200"/>
                <a:ext cx="0" cy="381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FE0396CD-5A0A-40BE-9AB3-61F0FAFB5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4654" y="1219200"/>
                <a:ext cx="0" cy="381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EBBEA0A5-DEFA-4E4F-9AE0-0F6B640F4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546" y="1600200"/>
                <a:ext cx="130410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FF43168-198B-45BE-A23B-A08E7F42EC07}"/>
              </a:ext>
            </a:extLst>
          </p:cNvPr>
          <p:cNvCxnSpPr>
            <a:cxnSpLocks/>
          </p:cNvCxnSpPr>
          <p:nvPr/>
        </p:nvCxnSpPr>
        <p:spPr>
          <a:xfrm flipH="1" flipV="1">
            <a:off x="2404654" y="2050026"/>
            <a:ext cx="1" cy="2625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弧形 43">
            <a:extLst>
              <a:ext uri="{FF2B5EF4-FFF2-40B4-BE49-F238E27FC236}">
                <a16:creationId xmlns:a16="http://schemas.microsoft.com/office/drawing/2014/main" id="{C2421B5D-0F8A-4677-9894-F6954498F561}"/>
              </a:ext>
            </a:extLst>
          </p:cNvPr>
          <p:cNvSpPr/>
          <p:nvPr/>
        </p:nvSpPr>
        <p:spPr>
          <a:xfrm rot="14079841">
            <a:off x="1667814" y="1167246"/>
            <a:ext cx="681534" cy="657681"/>
          </a:xfrm>
          <a:prstGeom prst="arc">
            <a:avLst>
              <a:gd name="adj1" fmla="val 16200000"/>
              <a:gd name="adj2" fmla="val 2065397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F21DF-6E09-4C1C-94E7-A2181259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76CA63-E2C3-43D9-BD19-E01DBA16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B51AFF-E4E3-4A18-B543-F0C22465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603" y="-1768839"/>
            <a:ext cx="17188720" cy="9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30347D-DE2A-4A59-9994-C2B27D64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1BF3E1-DD4E-4543-9293-D0227BD57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368421-006D-4055-820B-52DC92B5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603" y="-1768839"/>
            <a:ext cx="17188720" cy="966865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7EF2F5CD-B644-42F8-95C2-DFBEC535BD89}"/>
              </a:ext>
            </a:extLst>
          </p:cNvPr>
          <p:cNvGrpSpPr/>
          <p:nvPr/>
        </p:nvGrpSpPr>
        <p:grpSpPr>
          <a:xfrm>
            <a:off x="4171299" y="616021"/>
            <a:ext cx="3339845" cy="923330"/>
            <a:chOff x="4171299" y="616021"/>
            <a:chExt cx="3339845" cy="92333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5AE6D022-B847-4A19-B7D5-2246FC0C2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3457" y="1077686"/>
              <a:ext cx="10776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F8BA3DB-B259-4AC4-8A14-39752A9BDFAB}"/>
                </a:ext>
              </a:extLst>
            </p:cNvPr>
            <p:cNvSpPr/>
            <p:nvPr/>
          </p:nvSpPr>
          <p:spPr>
            <a:xfrm>
              <a:off x="4171299" y="61602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電磁閥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26CB69B-2C50-4F82-B7AA-6F90C36B78EE}"/>
              </a:ext>
            </a:extLst>
          </p:cNvPr>
          <p:cNvGrpSpPr/>
          <p:nvPr/>
        </p:nvGrpSpPr>
        <p:grpSpPr>
          <a:xfrm>
            <a:off x="9597083" y="2139042"/>
            <a:ext cx="2594917" cy="3905796"/>
            <a:chOff x="9597083" y="2139042"/>
            <a:chExt cx="2594917" cy="390579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B3B2DBC6-8512-4B52-8F46-ECD489748FB6}"/>
                </a:ext>
              </a:extLst>
            </p:cNvPr>
            <p:cNvGrpSpPr/>
            <p:nvPr/>
          </p:nvGrpSpPr>
          <p:grpSpPr>
            <a:xfrm>
              <a:off x="10303329" y="2139042"/>
              <a:ext cx="753909" cy="1179329"/>
              <a:chOff x="10303329" y="2139043"/>
              <a:chExt cx="753909" cy="342900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FBDFF2-9581-4272-876C-07B48B91A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329" y="2139043"/>
                <a:ext cx="73125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28DCFB8F-F958-4DB4-A5E5-641BBD352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7238" y="2139043"/>
                <a:ext cx="0" cy="342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88BB8D8-C2D1-4A5D-AF6B-EF834C90CE2A}"/>
                </a:ext>
              </a:extLst>
            </p:cNvPr>
            <p:cNvSpPr/>
            <p:nvPr/>
          </p:nvSpPr>
          <p:spPr>
            <a:xfrm>
              <a:off x="9597083" y="4290512"/>
              <a:ext cx="259491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消毒水出水管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2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39FCFF-3CFC-4D5E-A0FF-590D92FF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74EF67-123D-4F90-8D69-53D771B9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46DB69-00DC-4B9E-BCED-336A78E5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603" y="-1768839"/>
            <a:ext cx="17188720" cy="9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60</Words>
  <Application>Microsoft Office PowerPoint</Application>
  <PresentationFormat>寬螢幕</PresentationFormat>
  <Paragraphs>24</Paragraphs>
  <Slides>28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30</cp:revision>
  <dcterms:created xsi:type="dcterms:W3CDTF">2021-05-11T01:57:51Z</dcterms:created>
  <dcterms:modified xsi:type="dcterms:W3CDTF">2021-05-17T08:51:37Z</dcterms:modified>
</cp:coreProperties>
</file>